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59" r:id="rId6"/>
    <p:sldId id="257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ji" initials="y" lastIdx="0" clrIdx="0">
    <p:extLst>
      <p:ext uri="{19B8F6BF-5375-455C-9EA6-DF929625EA0E}">
        <p15:presenceInfo xmlns:p15="http://schemas.microsoft.com/office/powerpoint/2012/main" userId="c355a423dc08d5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F46528-BA0B-4BF0-B6B4-09606011F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47D6AEE-A1A0-40D9-952C-B260695DE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2B811F-B962-4264-82C5-5F899F961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4EA6-FFE0-414C-BA00-A3CC6642E2A8}" type="datetimeFigureOut">
              <a:rPr kumimoji="1" lang="ja-JP" altLang="en-US" smtClean="0"/>
              <a:t>2025/3/13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1FBB74-189F-4092-9145-5BBA6387C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918154-69DE-4919-88CE-762B3358C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614-A884-4218-ACCA-BEEDB6B0F4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4146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072BC2-AB68-428C-AD86-45F9FBA7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30C4516-F09A-49C2-A892-8EDDED1D4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D423E8-4D27-4B71-A84F-3D9D0805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4EA6-FFE0-414C-BA00-A3CC6642E2A8}" type="datetimeFigureOut">
              <a:rPr kumimoji="1" lang="ja-JP" altLang="en-US" smtClean="0"/>
              <a:t>2025/3/13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84A5B3-AC57-41D3-AF6F-77A05C79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64AB7A-0ABF-4BED-A142-9FB7178C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614-A884-4218-ACCA-BEEDB6B0F4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987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010FF53-215D-414E-9D68-433D4DDF08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67C7450-27CE-4336-BBC4-5285CA68E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165DA4-7CFE-44AE-A64D-DA7A3AFFD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4EA6-FFE0-414C-BA00-A3CC6642E2A8}" type="datetimeFigureOut">
              <a:rPr kumimoji="1" lang="ja-JP" altLang="en-US" smtClean="0"/>
              <a:t>2025/3/13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DA4A31-45DA-4CDF-87E2-A50E0A1D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86FE74F-A731-4E45-B20D-CA83A4278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614-A884-4218-ACCA-BEEDB6B0F4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9935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558BDF-BFC0-4625-B014-2BFC27BF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325522-68FD-4D58-B096-A9BD63581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0FA18F-44BE-4983-8542-FF1CCC872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4EA6-FFE0-414C-BA00-A3CC6642E2A8}" type="datetimeFigureOut">
              <a:rPr kumimoji="1" lang="ja-JP" altLang="en-US" smtClean="0"/>
              <a:t>2025/3/13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A44131-AA09-4442-8368-54562A785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9F8A0F-29CF-43F7-82C0-FA967ABF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614-A884-4218-ACCA-BEEDB6B0F4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32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EEEBCC-D69B-437A-B189-47DD8F9F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922BC70-67FB-4F34-B9F2-99CE678CA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62C175-F919-4015-8747-649090D73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4EA6-FFE0-414C-BA00-A3CC6642E2A8}" type="datetimeFigureOut">
              <a:rPr kumimoji="1" lang="ja-JP" altLang="en-US" smtClean="0"/>
              <a:t>2025/3/13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F5E57B-4F2D-4D3A-BDDB-C13356782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4FC2E8-D171-407B-8B86-4E2BDA93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614-A884-4218-ACCA-BEEDB6B0F4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683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57A9B4-64C9-4664-8D1F-D0E2A78A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5CDB9A-12AF-405D-81FA-BB294B2EA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F45C016-B0AF-4180-8A5B-77E03C18C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EC7EDE2-87A1-4A60-BFD0-F6B3865F6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4EA6-FFE0-414C-BA00-A3CC6642E2A8}" type="datetimeFigureOut">
              <a:rPr kumimoji="1" lang="ja-JP" altLang="en-US" smtClean="0"/>
              <a:t>2025/3/13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E1836A-F7C7-4C70-ABDF-789AF20B4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8603AF1-E7B3-4E45-9FC8-DE908FAC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614-A884-4218-ACCA-BEEDB6B0F4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56B93B-2B45-4F39-A6E9-73B7936D7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88CBB0E-FB82-4989-860D-67FB5D23C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23804C8-8435-4A0A-9EF0-2B3AF8C96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B011D69-EC09-4CB6-A0AB-DD4D4D6326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4273487-983D-4B52-A69A-3AC48AD58D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8602E27-07D6-4B1D-995D-088D81115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4EA6-FFE0-414C-BA00-A3CC6642E2A8}" type="datetimeFigureOut">
              <a:rPr kumimoji="1" lang="ja-JP" altLang="en-US" smtClean="0"/>
              <a:t>2025/3/13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406FDEB-AF0E-44E3-A02B-F13F05910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31B7A45-62FE-454E-A4F4-6149A781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614-A884-4218-ACCA-BEEDB6B0F4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5180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51389B-CAD7-446F-BD6C-C3D5FD49D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9250D1F-A86E-4564-BF53-7F09C5EC0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4EA6-FFE0-414C-BA00-A3CC6642E2A8}" type="datetimeFigureOut">
              <a:rPr kumimoji="1" lang="ja-JP" altLang="en-US" smtClean="0"/>
              <a:t>2025/3/13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D2D3449-B0DC-422E-9CCC-27D18B2B3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A28ACB2-963D-414F-AB16-2BF2CC907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614-A884-4218-ACCA-BEEDB6B0F4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082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35E288C-0C17-4D31-87F5-C00455CC5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4EA6-FFE0-414C-BA00-A3CC6642E2A8}" type="datetimeFigureOut">
              <a:rPr kumimoji="1" lang="ja-JP" altLang="en-US" smtClean="0"/>
              <a:t>2025/3/13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61086E9-7A62-487A-B87B-275D3BC94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1279F3-6B03-4924-BF3B-3678D624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614-A884-4218-ACCA-BEEDB6B0F4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3650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C0FAC1-B856-45B1-998C-76150822B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FB62A9-529D-432E-A68C-0EEDC693F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C0F7F44-97C8-4716-8911-62A8088D8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B9707D6-1781-4311-9F29-6A86A7AF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4EA6-FFE0-414C-BA00-A3CC6642E2A8}" type="datetimeFigureOut">
              <a:rPr kumimoji="1" lang="ja-JP" altLang="en-US" smtClean="0"/>
              <a:t>2025/3/13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3D9E7AF-5626-4C4A-81F5-A1740F598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2DAD14-DD7B-4B38-B686-D3A7851F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614-A884-4218-ACCA-BEEDB6B0F4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024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FA3115-B74F-45E3-A8E3-B70398DE4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E7FEF90-6DFD-424E-9D68-4B809B890B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2AAF671-10DA-4307-97E6-6ECE43A4E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CB99CF3-FD2A-4418-A541-CA53C015C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4EA6-FFE0-414C-BA00-A3CC6642E2A8}" type="datetimeFigureOut">
              <a:rPr kumimoji="1" lang="ja-JP" altLang="en-US" smtClean="0"/>
              <a:t>2025/3/13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B8BF8B3-AE05-49E8-8F95-3E8EA2CF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4F4186-8C09-49CE-A732-C180229C2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614-A884-4218-ACCA-BEEDB6B0F4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6723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015F901-2DA2-4E59-B31B-A1573450E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F569224-F4C5-4988-BA12-E726B6920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A61014-E46F-4BAA-B5CC-2149C8B8A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54EA6-FFE0-414C-BA00-A3CC6642E2A8}" type="datetimeFigureOut">
              <a:rPr kumimoji="1" lang="ja-JP" altLang="en-US" smtClean="0"/>
              <a:t>2025/3/13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7B20AF-EF0C-46CF-9651-D2C93B0EC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38D5CB-6F10-4FC3-A6EF-29D325381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3C614-A884-4218-ACCA-BEEDB6B0F4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16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BE23CF-4399-42F9-A61A-6162EACE7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721469" cy="1655762"/>
          </a:xfrm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ja-JP" altLang="en-US" sz="2800" dirty="0"/>
              <a:t>穴吹ビジネス専門学校</a:t>
            </a:r>
            <a:br>
              <a:rPr lang="en-US" altLang="ja-JP" sz="2800" dirty="0"/>
            </a:br>
            <a:r>
              <a:rPr lang="ja-JP" altLang="en-US" sz="2800" dirty="0"/>
              <a:t>吉原　侑司</a:t>
            </a:r>
            <a:endParaRPr kumimoji="1" lang="ja-JP" altLang="en-US" sz="28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D686D3AA-D185-44AB-A5F7-656B42930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444" y="3443045"/>
            <a:ext cx="540000" cy="5400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655D9063-0A65-42A4-AD2B-735ACCF17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13" y="5064443"/>
            <a:ext cx="540000" cy="54000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C7719EC-75BA-4EFA-B39E-22AD29888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652" y="2561704"/>
            <a:ext cx="540000" cy="54000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2114A188-6C4F-4C0A-A5C7-73CDD12F8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652" y="6074766"/>
            <a:ext cx="540000" cy="54000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9B067FA-7331-49DB-8699-EB7A14EF1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60" y="3364457"/>
            <a:ext cx="540000" cy="69717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29E8515-31CF-49E2-BFAB-56343B1D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60" y="5112825"/>
            <a:ext cx="540000" cy="54000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075DF5A4-E145-4CB9-824D-9FBE1EBF92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57" y="2605342"/>
            <a:ext cx="540000" cy="441661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27CC553-3D5D-4136-B733-52DAE02BD1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925" y="3361988"/>
            <a:ext cx="540000" cy="540000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FC6C3119-B73E-4F44-8268-5E0C350888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041" y="5107293"/>
            <a:ext cx="540000" cy="540000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BE636609-387F-4438-956E-292A3F6DB7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007" y="6069234"/>
            <a:ext cx="540000" cy="540000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FEDEECEF-10D3-4AD6-A407-625758FCB1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973" y="5396623"/>
            <a:ext cx="540000" cy="540000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38BEA7E7-7BB8-4456-AC82-DB160DEB57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578" y="3437513"/>
            <a:ext cx="540000" cy="540000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AA56E4F0-E9F4-40AC-BB55-879C99A4DC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137" y="3105494"/>
            <a:ext cx="2963740" cy="2963740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B268493B-82AB-4504-8C75-BAFC19C3C4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82" y="3111026"/>
            <a:ext cx="2963740" cy="2963740"/>
          </a:xfrm>
          <a:prstGeom prst="rect">
            <a:avLst/>
          </a:prstGeom>
        </p:spPr>
      </p:pic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AC60D69-B679-4034-8694-AC833052E50A}"/>
              </a:ext>
            </a:extLst>
          </p:cNvPr>
          <p:cNvSpPr/>
          <p:nvPr/>
        </p:nvSpPr>
        <p:spPr>
          <a:xfrm>
            <a:off x="2772876" y="3523860"/>
            <a:ext cx="1635369" cy="1872763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0 w 1354016"/>
              <a:gd name="connsiteY0" fmla="*/ 96716 h 1011116"/>
              <a:gd name="connsiteX1" fmla="*/ 1354016 w 1354016"/>
              <a:gd name="connsiteY1" fmla="*/ 0 h 1011116"/>
              <a:gd name="connsiteX2" fmla="*/ 914400 w 1354016"/>
              <a:gd name="connsiteY2" fmla="*/ 1011116 h 1011116"/>
              <a:gd name="connsiteX3" fmla="*/ 0 w 1354016"/>
              <a:gd name="connsiteY3" fmla="*/ 1011116 h 1011116"/>
              <a:gd name="connsiteX4" fmla="*/ 0 w 1354016"/>
              <a:gd name="connsiteY4" fmla="*/ 96716 h 1011116"/>
              <a:gd name="connsiteX0" fmla="*/ 0 w 1354016"/>
              <a:gd name="connsiteY0" fmla="*/ 96716 h 1011116"/>
              <a:gd name="connsiteX1" fmla="*/ 546456 w 1354016"/>
              <a:gd name="connsiteY1" fmla="*/ 73966 h 1011116"/>
              <a:gd name="connsiteX2" fmla="*/ 1354016 w 1354016"/>
              <a:gd name="connsiteY2" fmla="*/ 0 h 1011116"/>
              <a:gd name="connsiteX3" fmla="*/ 914400 w 1354016"/>
              <a:gd name="connsiteY3" fmla="*/ 1011116 h 1011116"/>
              <a:gd name="connsiteX4" fmla="*/ 0 w 1354016"/>
              <a:gd name="connsiteY4" fmla="*/ 1011116 h 1011116"/>
              <a:gd name="connsiteX5" fmla="*/ 0 w 1354016"/>
              <a:gd name="connsiteY5" fmla="*/ 96716 h 1011116"/>
              <a:gd name="connsiteX0" fmla="*/ 0 w 1354016"/>
              <a:gd name="connsiteY0" fmla="*/ 629419 h 1543819"/>
              <a:gd name="connsiteX1" fmla="*/ 423364 w 1354016"/>
              <a:gd name="connsiteY1" fmla="*/ 0 h 1543819"/>
              <a:gd name="connsiteX2" fmla="*/ 1354016 w 1354016"/>
              <a:gd name="connsiteY2" fmla="*/ 532703 h 1543819"/>
              <a:gd name="connsiteX3" fmla="*/ 914400 w 1354016"/>
              <a:gd name="connsiteY3" fmla="*/ 1543819 h 1543819"/>
              <a:gd name="connsiteX4" fmla="*/ 0 w 1354016"/>
              <a:gd name="connsiteY4" fmla="*/ 1543819 h 1543819"/>
              <a:gd name="connsiteX5" fmla="*/ 0 w 1354016"/>
              <a:gd name="connsiteY5" fmla="*/ 629419 h 1543819"/>
              <a:gd name="connsiteX0" fmla="*/ 0 w 1828800"/>
              <a:gd name="connsiteY0" fmla="*/ 559081 h 1543819"/>
              <a:gd name="connsiteX1" fmla="*/ 898148 w 1828800"/>
              <a:gd name="connsiteY1" fmla="*/ 0 h 1543819"/>
              <a:gd name="connsiteX2" fmla="*/ 1828800 w 1828800"/>
              <a:gd name="connsiteY2" fmla="*/ 532703 h 1543819"/>
              <a:gd name="connsiteX3" fmla="*/ 1389184 w 1828800"/>
              <a:gd name="connsiteY3" fmla="*/ 1543819 h 1543819"/>
              <a:gd name="connsiteX4" fmla="*/ 474784 w 1828800"/>
              <a:gd name="connsiteY4" fmla="*/ 1543819 h 1543819"/>
              <a:gd name="connsiteX5" fmla="*/ 0 w 1828800"/>
              <a:gd name="connsiteY5" fmla="*/ 559081 h 1543819"/>
              <a:gd name="connsiteX0" fmla="*/ 0 w 1828800"/>
              <a:gd name="connsiteY0" fmla="*/ 559081 h 1543819"/>
              <a:gd name="connsiteX1" fmla="*/ 898148 w 1828800"/>
              <a:gd name="connsiteY1" fmla="*/ 0 h 1543819"/>
              <a:gd name="connsiteX2" fmla="*/ 1828800 w 1828800"/>
              <a:gd name="connsiteY2" fmla="*/ 532703 h 1543819"/>
              <a:gd name="connsiteX3" fmla="*/ 1389184 w 1828800"/>
              <a:gd name="connsiteY3" fmla="*/ 1543819 h 1543819"/>
              <a:gd name="connsiteX4" fmla="*/ 246184 w 1828800"/>
              <a:gd name="connsiteY4" fmla="*/ 1517442 h 1543819"/>
              <a:gd name="connsiteX5" fmla="*/ 0 w 1828800"/>
              <a:gd name="connsiteY5" fmla="*/ 559081 h 1543819"/>
              <a:gd name="connsiteX0" fmla="*/ 0 w 1828800"/>
              <a:gd name="connsiteY0" fmla="*/ 559081 h 1543819"/>
              <a:gd name="connsiteX1" fmla="*/ 898148 w 1828800"/>
              <a:gd name="connsiteY1" fmla="*/ 0 h 1543819"/>
              <a:gd name="connsiteX2" fmla="*/ 1828800 w 1828800"/>
              <a:gd name="connsiteY2" fmla="*/ 532703 h 1543819"/>
              <a:gd name="connsiteX3" fmla="*/ 1389184 w 1828800"/>
              <a:gd name="connsiteY3" fmla="*/ 1543819 h 1543819"/>
              <a:gd name="connsiteX4" fmla="*/ 810225 w 1828800"/>
              <a:gd name="connsiteY4" fmla="*/ 1512278 h 1543819"/>
              <a:gd name="connsiteX5" fmla="*/ 246184 w 1828800"/>
              <a:gd name="connsiteY5" fmla="*/ 1517442 h 1543819"/>
              <a:gd name="connsiteX6" fmla="*/ 0 w 1828800"/>
              <a:gd name="connsiteY6" fmla="*/ 559081 h 1543819"/>
              <a:gd name="connsiteX0" fmla="*/ 0 w 1828800"/>
              <a:gd name="connsiteY0" fmla="*/ 559081 h 1890347"/>
              <a:gd name="connsiteX1" fmla="*/ 898148 w 1828800"/>
              <a:gd name="connsiteY1" fmla="*/ 0 h 1890347"/>
              <a:gd name="connsiteX2" fmla="*/ 1828800 w 1828800"/>
              <a:gd name="connsiteY2" fmla="*/ 532703 h 1890347"/>
              <a:gd name="connsiteX3" fmla="*/ 1389184 w 1828800"/>
              <a:gd name="connsiteY3" fmla="*/ 1543819 h 1890347"/>
              <a:gd name="connsiteX4" fmla="*/ 933317 w 1828800"/>
              <a:gd name="connsiteY4" fmla="*/ 1890347 h 1890347"/>
              <a:gd name="connsiteX5" fmla="*/ 246184 w 1828800"/>
              <a:gd name="connsiteY5" fmla="*/ 1517442 h 1890347"/>
              <a:gd name="connsiteX6" fmla="*/ 0 w 1828800"/>
              <a:gd name="connsiteY6" fmla="*/ 559081 h 1890347"/>
              <a:gd name="connsiteX0" fmla="*/ 0 w 1828800"/>
              <a:gd name="connsiteY0" fmla="*/ 559081 h 1890347"/>
              <a:gd name="connsiteX1" fmla="*/ 898148 w 1828800"/>
              <a:gd name="connsiteY1" fmla="*/ 0 h 1890347"/>
              <a:gd name="connsiteX2" fmla="*/ 1828800 w 1828800"/>
              <a:gd name="connsiteY2" fmla="*/ 532703 h 1890347"/>
              <a:gd name="connsiteX3" fmla="*/ 1626576 w 1828800"/>
              <a:gd name="connsiteY3" fmla="*/ 1473481 h 1890347"/>
              <a:gd name="connsiteX4" fmla="*/ 933317 w 1828800"/>
              <a:gd name="connsiteY4" fmla="*/ 1890347 h 1890347"/>
              <a:gd name="connsiteX5" fmla="*/ 246184 w 1828800"/>
              <a:gd name="connsiteY5" fmla="*/ 1517442 h 1890347"/>
              <a:gd name="connsiteX6" fmla="*/ 0 w 1828800"/>
              <a:gd name="connsiteY6" fmla="*/ 559081 h 1890347"/>
              <a:gd name="connsiteX0" fmla="*/ 0 w 1626576"/>
              <a:gd name="connsiteY0" fmla="*/ 559081 h 1890347"/>
              <a:gd name="connsiteX1" fmla="*/ 898148 w 1626576"/>
              <a:gd name="connsiteY1" fmla="*/ 0 h 1890347"/>
              <a:gd name="connsiteX2" fmla="*/ 1477108 w 1626576"/>
              <a:gd name="connsiteY2" fmla="*/ 752511 h 1890347"/>
              <a:gd name="connsiteX3" fmla="*/ 1626576 w 1626576"/>
              <a:gd name="connsiteY3" fmla="*/ 1473481 h 1890347"/>
              <a:gd name="connsiteX4" fmla="*/ 933317 w 1626576"/>
              <a:gd name="connsiteY4" fmla="*/ 1890347 h 1890347"/>
              <a:gd name="connsiteX5" fmla="*/ 246184 w 1626576"/>
              <a:gd name="connsiteY5" fmla="*/ 1517442 h 1890347"/>
              <a:gd name="connsiteX6" fmla="*/ 0 w 1626576"/>
              <a:gd name="connsiteY6" fmla="*/ 559081 h 1890347"/>
              <a:gd name="connsiteX0" fmla="*/ 0 w 1626577"/>
              <a:gd name="connsiteY0" fmla="*/ 559081 h 1890347"/>
              <a:gd name="connsiteX1" fmla="*/ 898148 w 1626577"/>
              <a:gd name="connsiteY1" fmla="*/ 0 h 1890347"/>
              <a:gd name="connsiteX2" fmla="*/ 1626577 w 1626577"/>
              <a:gd name="connsiteY2" fmla="*/ 673381 h 1890347"/>
              <a:gd name="connsiteX3" fmla="*/ 1626576 w 1626577"/>
              <a:gd name="connsiteY3" fmla="*/ 1473481 h 1890347"/>
              <a:gd name="connsiteX4" fmla="*/ 933317 w 1626577"/>
              <a:gd name="connsiteY4" fmla="*/ 1890347 h 1890347"/>
              <a:gd name="connsiteX5" fmla="*/ 246184 w 1626577"/>
              <a:gd name="connsiteY5" fmla="*/ 1517442 h 1890347"/>
              <a:gd name="connsiteX6" fmla="*/ 0 w 1626577"/>
              <a:gd name="connsiteY6" fmla="*/ 559081 h 1890347"/>
              <a:gd name="connsiteX0" fmla="*/ 0 w 1635369"/>
              <a:gd name="connsiteY0" fmla="*/ 541497 h 1890347"/>
              <a:gd name="connsiteX1" fmla="*/ 906940 w 1635369"/>
              <a:gd name="connsiteY1" fmla="*/ 0 h 1890347"/>
              <a:gd name="connsiteX2" fmla="*/ 1635369 w 1635369"/>
              <a:gd name="connsiteY2" fmla="*/ 673381 h 1890347"/>
              <a:gd name="connsiteX3" fmla="*/ 1635368 w 1635369"/>
              <a:gd name="connsiteY3" fmla="*/ 1473481 h 1890347"/>
              <a:gd name="connsiteX4" fmla="*/ 942109 w 1635369"/>
              <a:gd name="connsiteY4" fmla="*/ 1890347 h 1890347"/>
              <a:gd name="connsiteX5" fmla="*/ 254976 w 1635369"/>
              <a:gd name="connsiteY5" fmla="*/ 1517442 h 1890347"/>
              <a:gd name="connsiteX6" fmla="*/ 0 w 1635369"/>
              <a:gd name="connsiteY6" fmla="*/ 541497 h 1890347"/>
              <a:gd name="connsiteX0" fmla="*/ 0 w 1635369"/>
              <a:gd name="connsiteY0" fmla="*/ 523913 h 1872763"/>
              <a:gd name="connsiteX1" fmla="*/ 942109 w 1635369"/>
              <a:gd name="connsiteY1" fmla="*/ 0 h 1872763"/>
              <a:gd name="connsiteX2" fmla="*/ 1635369 w 1635369"/>
              <a:gd name="connsiteY2" fmla="*/ 655797 h 1872763"/>
              <a:gd name="connsiteX3" fmla="*/ 1635368 w 1635369"/>
              <a:gd name="connsiteY3" fmla="*/ 1455897 h 1872763"/>
              <a:gd name="connsiteX4" fmla="*/ 942109 w 1635369"/>
              <a:gd name="connsiteY4" fmla="*/ 1872763 h 1872763"/>
              <a:gd name="connsiteX5" fmla="*/ 254976 w 1635369"/>
              <a:gd name="connsiteY5" fmla="*/ 1499858 h 1872763"/>
              <a:gd name="connsiteX6" fmla="*/ 0 w 1635369"/>
              <a:gd name="connsiteY6" fmla="*/ 523913 h 187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5369" h="1872763">
                <a:moveTo>
                  <a:pt x="0" y="523913"/>
                </a:moveTo>
                <a:lnTo>
                  <a:pt x="942109" y="0"/>
                </a:lnTo>
                <a:cubicBezTo>
                  <a:pt x="1184919" y="224460"/>
                  <a:pt x="1392559" y="431337"/>
                  <a:pt x="1635369" y="655797"/>
                </a:cubicBezTo>
                <a:cubicBezTo>
                  <a:pt x="1635369" y="922497"/>
                  <a:pt x="1635368" y="1189197"/>
                  <a:pt x="1635368" y="1455897"/>
                </a:cubicBezTo>
                <a:lnTo>
                  <a:pt x="942109" y="1872763"/>
                </a:lnTo>
                <a:lnTo>
                  <a:pt x="254976" y="1499858"/>
                </a:lnTo>
                <a:lnTo>
                  <a:pt x="0" y="52391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AA925B54-8E9B-49FC-AA83-61A0EB72C4BB}"/>
              </a:ext>
            </a:extLst>
          </p:cNvPr>
          <p:cNvSpPr txBox="1"/>
          <p:nvPr/>
        </p:nvSpPr>
        <p:spPr>
          <a:xfrm>
            <a:off x="6130240" y="738"/>
            <a:ext cx="5626948" cy="2001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1400" dirty="0"/>
              <a:t>※</a:t>
            </a:r>
            <a:r>
              <a:rPr lang="ja-JP" altLang="en-US" sz="1400" dirty="0"/>
              <a:t>数値の基準について</a:t>
            </a:r>
            <a:endParaRPr lang="en-US" altLang="ja-JP" sz="1400" dirty="0"/>
          </a:p>
          <a:p>
            <a:pPr>
              <a:lnSpc>
                <a:spcPct val="150000"/>
              </a:lnSpc>
            </a:pPr>
            <a:r>
              <a:rPr kumimoji="1" lang="ja-JP" altLang="en-US" sz="1400" dirty="0"/>
              <a:t>５：</a:t>
            </a:r>
            <a:r>
              <a:rPr lang="ja-JP" altLang="en-US" sz="1400" dirty="0"/>
              <a:t>トップクラスの知識と経験を持っている</a:t>
            </a:r>
            <a:endParaRPr lang="en-US" altLang="ja-JP" sz="1400" dirty="0"/>
          </a:p>
          <a:p>
            <a:pPr>
              <a:lnSpc>
                <a:spcPct val="150000"/>
              </a:lnSpc>
            </a:pPr>
            <a:r>
              <a:rPr lang="ja-JP" altLang="en-US" sz="1400" dirty="0"/>
              <a:t>４：実際のプロジェクトで応用、問題解決が可能</a:t>
            </a:r>
            <a:endParaRPr lang="en-US" altLang="ja-JP" sz="1400" dirty="0"/>
          </a:p>
          <a:p>
            <a:pPr>
              <a:lnSpc>
                <a:spcPct val="150000"/>
              </a:lnSpc>
            </a:pPr>
            <a:r>
              <a:rPr kumimoji="1" lang="ja-JP" altLang="en-US" sz="1400" dirty="0"/>
              <a:t>３：実際</a:t>
            </a:r>
            <a:r>
              <a:rPr lang="ja-JP" altLang="en-US" sz="1400" dirty="0"/>
              <a:t>のプロジェクトでの活用が可能</a:t>
            </a:r>
            <a:endParaRPr lang="en-US" altLang="ja-JP" sz="1400" dirty="0"/>
          </a:p>
          <a:p>
            <a:pPr>
              <a:lnSpc>
                <a:spcPct val="150000"/>
              </a:lnSpc>
            </a:pPr>
            <a:r>
              <a:rPr lang="ja-JP" altLang="en-US" sz="1400" dirty="0"/>
              <a:t>２：基本的な機能を理解している</a:t>
            </a:r>
            <a:endParaRPr lang="en-US" altLang="ja-JP" sz="1400" dirty="0"/>
          </a:p>
          <a:p>
            <a:pPr>
              <a:lnSpc>
                <a:spcPct val="150000"/>
              </a:lnSpc>
            </a:pPr>
            <a:r>
              <a:rPr kumimoji="1" lang="ja-JP" altLang="en-US" sz="1400" dirty="0"/>
              <a:t>１：触ったことがある</a:t>
            </a:r>
          </a:p>
        </p:txBody>
      </p:sp>
      <p:sp>
        <p:nvSpPr>
          <p:cNvPr id="60" name="フリーフォーム: 図形 59">
            <a:extLst>
              <a:ext uri="{FF2B5EF4-FFF2-40B4-BE49-F238E27FC236}">
                <a16:creationId xmlns:a16="http://schemas.microsoft.com/office/drawing/2014/main" id="{4F7FE379-7B36-4BA7-ADC4-1B4117FAC0D8}"/>
              </a:ext>
            </a:extLst>
          </p:cNvPr>
          <p:cNvSpPr/>
          <p:nvPr/>
        </p:nvSpPr>
        <p:spPr>
          <a:xfrm>
            <a:off x="8083685" y="3764604"/>
            <a:ext cx="1400783" cy="1634247"/>
          </a:xfrm>
          <a:custGeom>
            <a:avLst/>
            <a:gdLst>
              <a:gd name="connsiteX0" fmla="*/ 0 w 1400783"/>
              <a:gd name="connsiteY0" fmla="*/ 398834 h 1634247"/>
              <a:gd name="connsiteX1" fmla="*/ 9728 w 1400783"/>
              <a:gd name="connsiteY1" fmla="*/ 1235413 h 1634247"/>
              <a:gd name="connsiteX2" fmla="*/ 700392 w 1400783"/>
              <a:gd name="connsiteY2" fmla="*/ 1634247 h 1634247"/>
              <a:gd name="connsiteX3" fmla="*/ 1157592 w 1400783"/>
              <a:gd name="connsiteY3" fmla="*/ 1079770 h 1634247"/>
              <a:gd name="connsiteX4" fmla="*/ 1400783 w 1400783"/>
              <a:gd name="connsiteY4" fmla="*/ 398834 h 1634247"/>
              <a:gd name="connsiteX5" fmla="*/ 700392 w 1400783"/>
              <a:gd name="connsiteY5" fmla="*/ 0 h 1634247"/>
              <a:gd name="connsiteX6" fmla="*/ 0 w 1400783"/>
              <a:gd name="connsiteY6" fmla="*/ 398834 h 163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634247">
                <a:moveTo>
                  <a:pt x="0" y="398834"/>
                </a:moveTo>
                <a:lnTo>
                  <a:pt x="9728" y="1235413"/>
                </a:lnTo>
                <a:lnTo>
                  <a:pt x="700392" y="1634247"/>
                </a:lnTo>
                <a:lnTo>
                  <a:pt x="1157592" y="1079770"/>
                </a:lnTo>
                <a:lnTo>
                  <a:pt x="1400783" y="398834"/>
                </a:lnTo>
                <a:lnTo>
                  <a:pt x="700392" y="0"/>
                </a:lnTo>
                <a:lnTo>
                  <a:pt x="0" y="39883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5EFA929D-9F59-4C2B-9454-8E757E7141D3}"/>
              </a:ext>
            </a:extLst>
          </p:cNvPr>
          <p:cNvSpPr txBox="1"/>
          <p:nvPr/>
        </p:nvSpPr>
        <p:spPr>
          <a:xfrm>
            <a:off x="3532178" y="3209679"/>
            <a:ext cx="451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Arial Black" panose="020B0A04020102020204" pitchFamily="34" charset="0"/>
              </a:rPr>
              <a:t>4</a:t>
            </a:r>
            <a:endParaRPr kumimoji="1" lang="en-US" altLang="ja-JP" dirty="0">
              <a:latin typeface="Arial Black" panose="020B0A04020102020204" pitchFamily="34" charset="0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F97302A2-3E51-499E-9A49-6345808FF4C0}"/>
              </a:ext>
            </a:extLst>
          </p:cNvPr>
          <p:cNvSpPr txBox="1"/>
          <p:nvPr/>
        </p:nvSpPr>
        <p:spPr>
          <a:xfrm>
            <a:off x="2474386" y="3847094"/>
            <a:ext cx="43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C671F81D-376A-47B3-8F2A-7C0B507E8D6F}"/>
              </a:ext>
            </a:extLst>
          </p:cNvPr>
          <p:cNvSpPr txBox="1"/>
          <p:nvPr/>
        </p:nvSpPr>
        <p:spPr>
          <a:xfrm>
            <a:off x="2683402" y="4922627"/>
            <a:ext cx="36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70B911F8-E702-4B23-A268-9B257E0FDC65}"/>
              </a:ext>
            </a:extLst>
          </p:cNvPr>
          <p:cNvSpPr txBox="1"/>
          <p:nvPr/>
        </p:nvSpPr>
        <p:spPr>
          <a:xfrm>
            <a:off x="3536023" y="5418694"/>
            <a:ext cx="34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53A686A-492A-49FE-9A6E-1F87F30EF486}"/>
              </a:ext>
            </a:extLst>
          </p:cNvPr>
          <p:cNvSpPr txBox="1"/>
          <p:nvPr/>
        </p:nvSpPr>
        <p:spPr>
          <a:xfrm>
            <a:off x="4481188" y="3903271"/>
            <a:ext cx="35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F62AE18A-9EA3-44A0-B54E-0002C87FC1F4}"/>
              </a:ext>
            </a:extLst>
          </p:cNvPr>
          <p:cNvSpPr txBox="1"/>
          <p:nvPr/>
        </p:nvSpPr>
        <p:spPr>
          <a:xfrm>
            <a:off x="4448109" y="4954463"/>
            <a:ext cx="38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CD94993F-ECB0-4751-8ECA-152CFC1F2B3B}"/>
              </a:ext>
            </a:extLst>
          </p:cNvPr>
          <p:cNvSpPr txBox="1"/>
          <p:nvPr/>
        </p:nvSpPr>
        <p:spPr>
          <a:xfrm>
            <a:off x="8582915" y="3465816"/>
            <a:ext cx="451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B292AEC2-3C70-462E-BE9F-BCA43B938931}"/>
              </a:ext>
            </a:extLst>
          </p:cNvPr>
          <p:cNvSpPr txBox="1"/>
          <p:nvPr/>
        </p:nvSpPr>
        <p:spPr>
          <a:xfrm>
            <a:off x="9491877" y="3901988"/>
            <a:ext cx="451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0658E43-5FA0-4D3B-8A8F-FABB57DA5150}"/>
              </a:ext>
            </a:extLst>
          </p:cNvPr>
          <p:cNvSpPr txBox="1"/>
          <p:nvPr/>
        </p:nvSpPr>
        <p:spPr>
          <a:xfrm>
            <a:off x="7706570" y="3901988"/>
            <a:ext cx="451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8C42A33-5AF4-4349-9150-CAA9CC57B5FE}"/>
              </a:ext>
            </a:extLst>
          </p:cNvPr>
          <p:cNvSpPr txBox="1"/>
          <p:nvPr/>
        </p:nvSpPr>
        <p:spPr>
          <a:xfrm>
            <a:off x="7709819" y="4922627"/>
            <a:ext cx="451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2D7E96C-26C0-4EF3-8BAB-A0EAFEABC10C}"/>
              </a:ext>
            </a:extLst>
          </p:cNvPr>
          <p:cNvSpPr txBox="1"/>
          <p:nvPr/>
        </p:nvSpPr>
        <p:spPr>
          <a:xfrm>
            <a:off x="9282861" y="4745764"/>
            <a:ext cx="451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Arial Black" panose="020B0A04020102020204" pitchFamily="34" charset="0"/>
              </a:rPr>
              <a:t>2</a:t>
            </a:r>
            <a:endParaRPr kumimoji="1" lang="en-US" altLang="ja-JP" dirty="0">
              <a:latin typeface="Arial Black" panose="020B0A04020102020204" pitchFamily="34" charset="0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BAACC08B-45EE-4D0B-ADFC-ECE2A2CB6286}"/>
              </a:ext>
            </a:extLst>
          </p:cNvPr>
          <p:cNvSpPr txBox="1"/>
          <p:nvPr/>
        </p:nvSpPr>
        <p:spPr>
          <a:xfrm>
            <a:off x="8613009" y="5457342"/>
            <a:ext cx="451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73E0F87-BFF4-4633-BF3F-A06AD786A4BC}"/>
              </a:ext>
            </a:extLst>
          </p:cNvPr>
          <p:cNvSpPr txBox="1"/>
          <p:nvPr/>
        </p:nvSpPr>
        <p:spPr>
          <a:xfrm>
            <a:off x="98576" y="2029628"/>
            <a:ext cx="2723823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/>
              <a:t>使用ツールと技術レベル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A34DE3E-6DF2-402D-8BC2-639FE3E1CC90}"/>
              </a:ext>
            </a:extLst>
          </p:cNvPr>
          <p:cNvSpPr txBox="1"/>
          <p:nvPr/>
        </p:nvSpPr>
        <p:spPr>
          <a:xfrm>
            <a:off x="2965070" y="2281513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Visual Studio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E3D1DD-3E1A-4CF1-A635-182FEF23C4FD}"/>
              </a:ext>
            </a:extLst>
          </p:cNvPr>
          <p:cNvSpPr txBox="1"/>
          <p:nvPr/>
        </p:nvSpPr>
        <p:spPr>
          <a:xfrm>
            <a:off x="4828942" y="300661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GitHub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2C0FF5F-A547-4774-B081-B068B1F2019E}"/>
              </a:ext>
            </a:extLst>
          </p:cNvPr>
          <p:cNvSpPr txBox="1"/>
          <p:nvPr/>
        </p:nvSpPr>
        <p:spPr>
          <a:xfrm>
            <a:off x="4992587" y="4769797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TortoiseGit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DA16DD3-CA17-4DEA-AED7-2FC9BE257322}"/>
              </a:ext>
            </a:extLst>
          </p:cNvPr>
          <p:cNvSpPr txBox="1"/>
          <p:nvPr/>
        </p:nvSpPr>
        <p:spPr>
          <a:xfrm>
            <a:off x="4065640" y="6188868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Unity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B943EC9-128E-4AD6-A946-3DEB9999F218}"/>
              </a:ext>
            </a:extLst>
          </p:cNvPr>
          <p:cNvSpPr txBox="1"/>
          <p:nvPr/>
        </p:nvSpPr>
        <p:spPr>
          <a:xfrm>
            <a:off x="8333639" y="2245582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Blender</a:t>
            </a:r>
            <a:endParaRPr kumimoji="1" lang="ja-JP" altLang="en-US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3C87401-C2D6-4C47-BDA2-DB036C43C4B4}"/>
              </a:ext>
            </a:extLst>
          </p:cNvPr>
          <p:cNvSpPr txBox="1"/>
          <p:nvPr/>
        </p:nvSpPr>
        <p:spPr>
          <a:xfrm>
            <a:off x="6734242" y="30066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ChatGpt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A196AF-FF6C-44D5-ABE2-F3E37364E878}"/>
              </a:ext>
            </a:extLst>
          </p:cNvPr>
          <p:cNvSpPr txBox="1"/>
          <p:nvPr/>
        </p:nvSpPr>
        <p:spPr>
          <a:xfrm>
            <a:off x="6752117" y="4769797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Excel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B7AA2B-DBBF-408A-8480-4C315CAD1EC1}"/>
              </a:ext>
            </a:extLst>
          </p:cNvPr>
          <p:cNvSpPr txBox="1"/>
          <p:nvPr/>
        </p:nvSpPr>
        <p:spPr>
          <a:xfrm>
            <a:off x="9573646" y="2943216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Cakewalk(DTM)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1A5BDA5-EB4A-4373-BCD5-7BCE0BDCC749}"/>
              </a:ext>
            </a:extLst>
          </p:cNvPr>
          <p:cNvSpPr txBox="1"/>
          <p:nvPr/>
        </p:nvSpPr>
        <p:spPr>
          <a:xfrm>
            <a:off x="10019142" y="4998046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PhotoShop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941EE86-E5D8-4722-86A3-E0210F0B8779}"/>
              </a:ext>
            </a:extLst>
          </p:cNvPr>
          <p:cNvSpPr txBox="1"/>
          <p:nvPr/>
        </p:nvSpPr>
        <p:spPr>
          <a:xfrm>
            <a:off x="9034389" y="618886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ibisPaint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5957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A438D9-61C1-43B8-83B4-E9611611E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年次の制作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1E1E203-4A75-420D-BF74-E7E2473A25F2}"/>
              </a:ext>
            </a:extLst>
          </p:cNvPr>
          <p:cNvSpPr txBox="1"/>
          <p:nvPr/>
        </p:nvSpPr>
        <p:spPr>
          <a:xfrm>
            <a:off x="739943" y="150602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タイトルシーン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510595F-0945-442A-9793-42F7A6431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3" y="1983621"/>
            <a:ext cx="3671571" cy="206525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035C89E-684B-408F-BD43-557D7D41725B}"/>
              </a:ext>
            </a:extLst>
          </p:cNvPr>
          <p:cNvSpPr txBox="1"/>
          <p:nvPr/>
        </p:nvSpPr>
        <p:spPr>
          <a:xfrm>
            <a:off x="5068105" y="797073"/>
            <a:ext cx="449353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ミニゲーム集な借金返済ゲーム</a:t>
            </a:r>
            <a:endParaRPr kumimoji="1"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B6CF091-438C-49DC-9B18-952E74BD2ADD}"/>
              </a:ext>
            </a:extLst>
          </p:cNvPr>
          <p:cNvSpPr txBox="1"/>
          <p:nvPr/>
        </p:nvSpPr>
        <p:spPr>
          <a:xfrm>
            <a:off x="5068105" y="1983273"/>
            <a:ext cx="664797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仕事をして借金を返済していくゲームを制作</a:t>
            </a:r>
            <a:r>
              <a:rPr lang="ja-JP" altLang="en-US" dirty="0"/>
              <a:t>しました。</a:t>
            </a:r>
            <a:endParaRPr lang="en-US" altLang="ja-JP" dirty="0"/>
          </a:p>
          <a:p>
            <a:r>
              <a:rPr kumimoji="1" lang="ja-JP" altLang="en-US" dirty="0"/>
              <a:t>ジャンルの違うミニゲームを作ることで、</a:t>
            </a:r>
            <a:endParaRPr kumimoji="1" lang="en-US" altLang="ja-JP" dirty="0"/>
          </a:p>
          <a:p>
            <a:r>
              <a:rPr kumimoji="1" lang="ja-JP" altLang="en-US" dirty="0"/>
              <a:t>多様なプレイヤーに楽しんで</a:t>
            </a:r>
            <a:r>
              <a:rPr lang="ja-JP" altLang="en-US" dirty="0"/>
              <a:t>もらえると考え、制作しました。</a:t>
            </a:r>
            <a:endParaRPr lang="en-US" altLang="ja-JP" dirty="0"/>
          </a:p>
          <a:p>
            <a:r>
              <a:rPr kumimoji="1" lang="ja-JP" altLang="en-US" dirty="0">
                <a:highlight>
                  <a:srgbClr val="FFFF00"/>
                </a:highlight>
              </a:rPr>
              <a:t>制作期間</a:t>
            </a:r>
            <a:r>
              <a:rPr kumimoji="1" lang="en-US" altLang="ja-JP" dirty="0">
                <a:highlight>
                  <a:srgbClr val="FFFF00"/>
                </a:highlight>
              </a:rPr>
              <a:t>5</a:t>
            </a:r>
            <a:r>
              <a:rPr kumimoji="1" lang="ja-JP" altLang="en-US" dirty="0">
                <a:highlight>
                  <a:srgbClr val="FFFF00"/>
                </a:highlight>
              </a:rPr>
              <a:t>か月の個人製作</a:t>
            </a:r>
            <a:r>
              <a:rPr kumimoji="1" lang="ja-JP" altLang="en-US" dirty="0"/>
              <a:t>。</a:t>
            </a:r>
            <a:endParaRPr kumimoji="1" lang="en-US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5F6741B-BDC8-4D4C-9CEF-D19A6360139C}"/>
              </a:ext>
            </a:extLst>
          </p:cNvPr>
          <p:cNvSpPr txBox="1"/>
          <p:nvPr/>
        </p:nvSpPr>
        <p:spPr>
          <a:xfrm>
            <a:off x="739945" y="4593736"/>
            <a:ext cx="5731056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少しでも</a:t>
            </a:r>
            <a:r>
              <a:rPr kumimoji="1" lang="ja-JP" altLang="en-US" dirty="0">
                <a:highlight>
                  <a:srgbClr val="FFFF00"/>
                </a:highlight>
              </a:rPr>
              <a:t>他職種への理解を深める</a:t>
            </a:r>
            <a:r>
              <a:rPr kumimoji="1" lang="ja-JP" altLang="en-US" dirty="0"/>
              <a:t>ことが出来るのでは</a:t>
            </a:r>
            <a:endParaRPr kumimoji="1" lang="en-US" altLang="ja-JP" dirty="0"/>
          </a:p>
          <a:p>
            <a:r>
              <a:rPr lang="ja-JP" altLang="en-US" dirty="0"/>
              <a:t>ないかと考え、自身で</a:t>
            </a:r>
            <a:r>
              <a:rPr lang="ja-JP" altLang="en-US" dirty="0">
                <a:highlight>
                  <a:srgbClr val="FFFF00"/>
                </a:highlight>
              </a:rPr>
              <a:t>モデルとアニメーション</a:t>
            </a:r>
            <a:r>
              <a:rPr lang="ja-JP" altLang="en-US" dirty="0"/>
              <a:t>を作る</a:t>
            </a:r>
            <a:endParaRPr lang="en-US" altLang="ja-JP" dirty="0"/>
          </a:p>
          <a:p>
            <a:r>
              <a:rPr lang="ja-JP" altLang="en-US" dirty="0"/>
              <a:t>ことにしました。</a:t>
            </a:r>
            <a:endParaRPr lang="en-US" altLang="ja-JP" dirty="0"/>
          </a:p>
          <a:p>
            <a:r>
              <a:rPr kumimoji="1" lang="ja-JP" altLang="en-US" dirty="0"/>
              <a:t>他にも、ゲームシーンで流れる</a:t>
            </a:r>
            <a:r>
              <a:rPr kumimoji="1" lang="en-US" altLang="ja-JP" dirty="0"/>
              <a:t>1</a:t>
            </a:r>
            <a:r>
              <a:rPr kumimoji="1" lang="ja-JP" altLang="en-US" dirty="0"/>
              <a:t>曲だけではあります</a:t>
            </a:r>
            <a:endParaRPr kumimoji="1" lang="en-US" altLang="ja-JP" dirty="0"/>
          </a:p>
          <a:p>
            <a:r>
              <a:rPr kumimoji="1" lang="ja-JP" altLang="en-US" dirty="0"/>
              <a:t>が、</a:t>
            </a:r>
            <a:r>
              <a:rPr kumimoji="1" lang="en-US" altLang="ja-JP" dirty="0">
                <a:highlight>
                  <a:srgbClr val="FFFF00"/>
                </a:highlight>
              </a:rPr>
              <a:t>BGM</a:t>
            </a:r>
            <a:r>
              <a:rPr kumimoji="1" lang="ja-JP" altLang="en-US" dirty="0"/>
              <a:t>も自身</a:t>
            </a:r>
            <a:r>
              <a:rPr lang="ja-JP" altLang="en-US" dirty="0"/>
              <a:t>で制作しました。</a:t>
            </a:r>
            <a:endParaRPr lang="en-US" altLang="ja-JP" dirty="0"/>
          </a:p>
          <a:p>
            <a:r>
              <a:rPr kumimoji="1" lang="ja-JP" altLang="en-US" dirty="0"/>
              <a:t>タイトルやリザルト等の</a:t>
            </a:r>
            <a:r>
              <a:rPr kumimoji="1" lang="ja-JP" altLang="en-US" dirty="0">
                <a:highlight>
                  <a:srgbClr val="FFFF00"/>
                </a:highlight>
              </a:rPr>
              <a:t>背景画像や</a:t>
            </a:r>
            <a:r>
              <a:rPr kumimoji="1" lang="en-US" altLang="ja-JP" dirty="0">
                <a:highlight>
                  <a:srgbClr val="FFFF00"/>
                </a:highlight>
              </a:rPr>
              <a:t>UI</a:t>
            </a:r>
            <a:r>
              <a:rPr kumimoji="1" lang="ja-JP" altLang="en-US" dirty="0">
                <a:highlight>
                  <a:srgbClr val="FFFF00"/>
                </a:highlight>
              </a:rPr>
              <a:t>画像</a:t>
            </a:r>
            <a:r>
              <a:rPr kumimoji="1" lang="ja-JP" altLang="en-US" dirty="0"/>
              <a:t>に</a:t>
            </a:r>
            <a:r>
              <a:rPr lang="ja-JP" altLang="en-US" dirty="0"/>
              <a:t>関しても</a:t>
            </a:r>
            <a:endParaRPr lang="en-US" altLang="ja-JP" dirty="0"/>
          </a:p>
          <a:p>
            <a:r>
              <a:rPr lang="ja-JP" altLang="en-US" dirty="0">
                <a:highlight>
                  <a:srgbClr val="FFFF00"/>
                </a:highlight>
              </a:rPr>
              <a:t>自身で制作</a:t>
            </a:r>
            <a:r>
              <a:rPr lang="ja-JP" altLang="en-US" dirty="0"/>
              <a:t>しました。</a:t>
            </a:r>
            <a:endParaRPr kumimoji="1"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D8DFF16-E96D-4E43-97C8-F6FDC57EF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528" y="4593736"/>
            <a:ext cx="3671570" cy="206525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E3AE03D-C6D8-49CE-82F4-F2CC0E050C58}"/>
              </a:ext>
            </a:extLst>
          </p:cNvPr>
          <p:cNvSpPr txBox="1"/>
          <p:nvPr/>
        </p:nvSpPr>
        <p:spPr>
          <a:xfrm>
            <a:off x="6802528" y="416762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モデルとアニメーションの作成</a:t>
            </a:r>
          </a:p>
        </p:txBody>
      </p:sp>
    </p:spTree>
    <p:extLst>
      <p:ext uri="{BB962C8B-B14F-4D97-AF65-F5344CB8AC3E}">
        <p14:creationId xmlns:p14="http://schemas.microsoft.com/office/powerpoint/2010/main" val="571514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A438D9-61C1-43B8-83B4-E9611611E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年次の制作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1E1E203-4A75-420D-BF74-E7E2473A25F2}"/>
              </a:ext>
            </a:extLst>
          </p:cNvPr>
          <p:cNvSpPr txBox="1"/>
          <p:nvPr/>
        </p:nvSpPr>
        <p:spPr>
          <a:xfrm>
            <a:off x="739943" y="150602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ゴミ拾いのゲームシーン①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035C89E-684B-408F-BD43-557D7D41725B}"/>
              </a:ext>
            </a:extLst>
          </p:cNvPr>
          <p:cNvSpPr txBox="1"/>
          <p:nvPr/>
        </p:nvSpPr>
        <p:spPr>
          <a:xfrm>
            <a:off x="5068105" y="797073"/>
            <a:ext cx="449353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ゴミ拾いの仕事（ミニゲーム）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B6CF091-438C-49DC-9B18-952E74BD2ADD}"/>
              </a:ext>
            </a:extLst>
          </p:cNvPr>
          <p:cNvSpPr txBox="1"/>
          <p:nvPr/>
        </p:nvSpPr>
        <p:spPr>
          <a:xfrm>
            <a:off x="5068105" y="1983273"/>
            <a:ext cx="5724644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猿が投げる</a:t>
            </a:r>
            <a:r>
              <a:rPr kumimoji="1" lang="ja-JP" altLang="en-US" dirty="0">
                <a:highlight>
                  <a:srgbClr val="FFFF00"/>
                </a:highlight>
              </a:rPr>
              <a:t>ゴミ袋を拾うことでスコアを獲得</a:t>
            </a:r>
            <a:r>
              <a:rPr kumimoji="1" lang="ja-JP" altLang="en-US" dirty="0"/>
              <a:t>する。</a:t>
            </a:r>
            <a:endParaRPr kumimoji="1" lang="en-US" altLang="ja-JP" dirty="0"/>
          </a:p>
          <a:p>
            <a:r>
              <a:rPr lang="ja-JP" altLang="en-US" dirty="0"/>
              <a:t>しかし、ダメージを受けるとゴミを落としてしまう。</a:t>
            </a:r>
            <a:endParaRPr lang="en-US" altLang="ja-JP" dirty="0"/>
          </a:p>
          <a:p>
            <a:r>
              <a:rPr kumimoji="1" lang="ja-JP" altLang="en-US" dirty="0"/>
              <a:t>邪魔な敵や車を避けて、どれだけ高い</a:t>
            </a:r>
            <a:r>
              <a:rPr lang="ja-JP" altLang="en-US" dirty="0"/>
              <a:t>スコアを稼ぐ</a:t>
            </a:r>
            <a:endParaRPr lang="en-US" altLang="ja-JP" dirty="0"/>
          </a:p>
          <a:p>
            <a:r>
              <a:rPr lang="ja-JP" altLang="en-US" dirty="0"/>
              <a:t>ことが出来るか！？</a:t>
            </a:r>
            <a:endParaRPr lang="en-US" altLang="ja-JP" dirty="0"/>
          </a:p>
          <a:p>
            <a:r>
              <a:rPr lang="ja-JP" altLang="en-US" dirty="0"/>
              <a:t>といった感じのミニゲーム。</a:t>
            </a:r>
            <a:endParaRPr kumimoji="1" lang="en-US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5F6741B-BDC8-4D4C-9CEF-D19A6360139C}"/>
              </a:ext>
            </a:extLst>
          </p:cNvPr>
          <p:cNvSpPr txBox="1"/>
          <p:nvPr/>
        </p:nvSpPr>
        <p:spPr>
          <a:xfrm>
            <a:off x="739945" y="4593736"/>
            <a:ext cx="5955476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ただ</a:t>
            </a:r>
            <a:r>
              <a:rPr kumimoji="1" lang="ja-JP" altLang="en-US" dirty="0">
                <a:highlight>
                  <a:srgbClr val="FFFF00"/>
                </a:highlight>
              </a:rPr>
              <a:t>透明な壁</a:t>
            </a:r>
            <a:r>
              <a:rPr kumimoji="1" lang="ja-JP" altLang="en-US" dirty="0"/>
              <a:t>なだけでエリア外を表現するのは</a:t>
            </a:r>
            <a:endParaRPr kumimoji="1" lang="en-US" altLang="ja-JP" dirty="0"/>
          </a:p>
          <a:p>
            <a:r>
              <a:rPr lang="ja-JP" altLang="en-US" dirty="0">
                <a:highlight>
                  <a:srgbClr val="FFFF00"/>
                </a:highlight>
              </a:rPr>
              <a:t>面白味にかける</a:t>
            </a:r>
            <a:r>
              <a:rPr lang="ja-JP" altLang="en-US" dirty="0"/>
              <a:t>と考え、</a:t>
            </a:r>
            <a:endParaRPr lang="en-US" altLang="ja-JP" dirty="0"/>
          </a:p>
          <a:p>
            <a:r>
              <a:rPr kumimoji="1" lang="ja-JP" altLang="en-US" dirty="0">
                <a:highlight>
                  <a:srgbClr val="FFFF00"/>
                </a:highlight>
              </a:rPr>
              <a:t>エリア外</a:t>
            </a:r>
            <a:r>
              <a:rPr kumimoji="1" lang="ja-JP" altLang="en-US" dirty="0"/>
              <a:t>（赤い線の向こう側）に</a:t>
            </a:r>
            <a:r>
              <a:rPr kumimoji="1" lang="ja-JP" altLang="en-US" dirty="0">
                <a:highlight>
                  <a:srgbClr val="FFFF00"/>
                </a:highlight>
              </a:rPr>
              <a:t>一定時間留まる</a:t>
            </a:r>
            <a:r>
              <a:rPr kumimoji="1" lang="ja-JP" altLang="en-US" dirty="0"/>
              <a:t>と</a:t>
            </a:r>
            <a:endParaRPr kumimoji="1" lang="en-US" altLang="ja-JP" dirty="0"/>
          </a:p>
          <a:p>
            <a:r>
              <a:rPr kumimoji="1" lang="ja-JP" altLang="en-US" dirty="0">
                <a:highlight>
                  <a:srgbClr val="FFFF00"/>
                </a:highlight>
              </a:rPr>
              <a:t>巨大な敵が出現</a:t>
            </a:r>
            <a:r>
              <a:rPr kumimoji="1" lang="ja-JP" altLang="en-US" dirty="0"/>
              <a:t>し、</a:t>
            </a:r>
            <a:r>
              <a:rPr lang="ja-JP" altLang="en-US" dirty="0"/>
              <a:t>お仕置きをするようにしました。</a:t>
            </a:r>
            <a:endParaRPr lang="en-US" altLang="ja-JP" dirty="0"/>
          </a:p>
          <a:p>
            <a:r>
              <a:rPr lang="ja-JP" altLang="en-US" dirty="0"/>
              <a:t>圧倒的強さで勝つことはできないように設定。</a:t>
            </a:r>
            <a:endParaRPr lang="en-US" altLang="ja-JP" dirty="0"/>
          </a:p>
          <a:p>
            <a:r>
              <a:rPr lang="ja-JP" altLang="en-US" dirty="0"/>
              <a:t>一応、奥には透明な壁があり、もしも奥まで</a:t>
            </a:r>
            <a:endParaRPr lang="en-US" altLang="ja-JP" dirty="0"/>
          </a:p>
          <a:p>
            <a:r>
              <a:rPr lang="ja-JP" altLang="en-US" dirty="0"/>
              <a:t>到達できた場合にも、進めないように対策しています。</a:t>
            </a:r>
            <a:endParaRPr lang="en-US" altLang="ja-JP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E3AE03D-C6D8-49CE-82F4-F2CC0E050C58}"/>
              </a:ext>
            </a:extLst>
          </p:cNvPr>
          <p:cNvSpPr txBox="1"/>
          <p:nvPr/>
        </p:nvSpPr>
        <p:spPr>
          <a:xfrm>
            <a:off x="6802528" y="416762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ゴミ拾いのゲームシーン②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B366D46-9E05-46CA-A14A-1E8520430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3" y="1983621"/>
            <a:ext cx="3671572" cy="206525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FA83E1C-D869-4F15-B336-38B11EFFB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528" y="4576769"/>
            <a:ext cx="3671570" cy="206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94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A438D9-61C1-43B8-83B4-E9611611E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年次の制作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1E1E203-4A75-420D-BF74-E7E2473A25F2}"/>
              </a:ext>
            </a:extLst>
          </p:cNvPr>
          <p:cNvSpPr txBox="1"/>
          <p:nvPr/>
        </p:nvSpPr>
        <p:spPr>
          <a:xfrm>
            <a:off x="739943" y="15060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配達のゲームシーン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035C89E-684B-408F-BD43-557D7D41725B}"/>
              </a:ext>
            </a:extLst>
          </p:cNvPr>
          <p:cNvSpPr txBox="1"/>
          <p:nvPr/>
        </p:nvSpPr>
        <p:spPr>
          <a:xfrm>
            <a:off x="5068105" y="797073"/>
            <a:ext cx="449353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ゴミ拾いの仕事（ミニゲーム）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B6CF091-438C-49DC-9B18-952E74BD2ADD}"/>
              </a:ext>
            </a:extLst>
          </p:cNvPr>
          <p:cNvSpPr txBox="1"/>
          <p:nvPr/>
        </p:nvSpPr>
        <p:spPr>
          <a:xfrm>
            <a:off x="6698188" y="2400269"/>
            <a:ext cx="3877985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/>
              <a:t>障害物を避けつつ配達物を拾って、</a:t>
            </a:r>
            <a:endParaRPr lang="en-US" altLang="ja-JP" dirty="0"/>
          </a:p>
          <a:p>
            <a:r>
              <a:rPr lang="ja-JP" altLang="en-US" dirty="0">
                <a:highlight>
                  <a:srgbClr val="FFFF00"/>
                </a:highlight>
              </a:rPr>
              <a:t>左右にある家に配達</a:t>
            </a:r>
            <a:r>
              <a:rPr lang="ja-JP" altLang="en-US" dirty="0"/>
              <a:t>していく</a:t>
            </a:r>
            <a:endParaRPr lang="en-US" altLang="ja-JP" dirty="0"/>
          </a:p>
          <a:p>
            <a:r>
              <a:rPr lang="ja-JP" altLang="en-US" dirty="0"/>
              <a:t>ラン系のミニゲーム。</a:t>
            </a:r>
            <a:endParaRPr kumimoji="1" lang="en-US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5F6741B-BDC8-4D4C-9CEF-D19A6360139C}"/>
              </a:ext>
            </a:extLst>
          </p:cNvPr>
          <p:cNvSpPr txBox="1"/>
          <p:nvPr/>
        </p:nvSpPr>
        <p:spPr>
          <a:xfrm>
            <a:off x="6698188" y="4013666"/>
            <a:ext cx="5032147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/>
              <a:t>テストプレイを友人にしてもらい、</a:t>
            </a:r>
            <a:endParaRPr lang="en-US" altLang="ja-JP" dirty="0"/>
          </a:p>
          <a:p>
            <a:r>
              <a:rPr lang="ja-JP" altLang="en-US" dirty="0"/>
              <a:t>障害物の生成方法の改善や移動入力を長押しで</a:t>
            </a:r>
            <a:endParaRPr lang="en-US" altLang="ja-JP" dirty="0"/>
          </a:p>
          <a:p>
            <a:r>
              <a:rPr lang="ja-JP" altLang="en-US" dirty="0"/>
              <a:t>出来るようにするなど、</a:t>
            </a:r>
            <a:endParaRPr lang="en-US" altLang="ja-JP" dirty="0"/>
          </a:p>
          <a:p>
            <a:r>
              <a:rPr lang="ja-JP" altLang="en-US" dirty="0">
                <a:highlight>
                  <a:srgbClr val="FFFF00"/>
                </a:highlight>
              </a:rPr>
              <a:t>プレイヤーが不満に思った点を改善</a:t>
            </a:r>
            <a:r>
              <a:rPr lang="ja-JP" altLang="en-US" dirty="0"/>
              <a:t>するように</a:t>
            </a:r>
            <a:endParaRPr lang="en-US" altLang="ja-JP" dirty="0"/>
          </a:p>
          <a:p>
            <a:r>
              <a:rPr lang="ja-JP" altLang="en-US" dirty="0"/>
              <a:t>努めました。</a:t>
            </a:r>
            <a:endParaRPr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7857EB13-E262-4F2C-B5C9-A7CFDD78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38" y="2122636"/>
            <a:ext cx="5988190" cy="336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61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BAC044-1C0C-46F0-B5A8-D41A7D65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</a:t>
            </a:r>
            <a:r>
              <a:rPr lang="ja-JP" altLang="en-US" dirty="0"/>
              <a:t>年次の制作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ABE1C92-F40F-4688-A3C1-6E6D29FAF1B3}"/>
              </a:ext>
            </a:extLst>
          </p:cNvPr>
          <p:cNvSpPr txBox="1"/>
          <p:nvPr/>
        </p:nvSpPr>
        <p:spPr>
          <a:xfrm>
            <a:off x="6802528" y="416762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レベルアップ時の能力強化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7052CCF-1F91-4014-9EA3-31FFBFAE40B6}"/>
              </a:ext>
            </a:extLst>
          </p:cNvPr>
          <p:cNvSpPr txBox="1"/>
          <p:nvPr/>
        </p:nvSpPr>
        <p:spPr>
          <a:xfrm>
            <a:off x="739945" y="150602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highlight>
                  <a:srgbClr val="FFFF00"/>
                </a:highlight>
              </a:rPr>
              <a:t>初めてのチーム制作作品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5FBC777-7874-467C-8B0C-6EEB0629D0EA}"/>
              </a:ext>
            </a:extLst>
          </p:cNvPr>
          <p:cNvSpPr txBox="1"/>
          <p:nvPr/>
        </p:nvSpPr>
        <p:spPr>
          <a:xfrm>
            <a:off x="5068105" y="797073"/>
            <a:ext cx="458651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2D</a:t>
            </a:r>
            <a:r>
              <a:rPr lang="ja-JP" altLang="en-US" sz="2400" dirty="0"/>
              <a:t>ベルトスクロールアクション</a:t>
            </a:r>
            <a:endParaRPr kumimoji="1" lang="ja-JP" altLang="en-US" sz="24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6CD99C0-2EF8-456F-AEA1-7B434D350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5" y="1983622"/>
            <a:ext cx="3671569" cy="206525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97307C0-9DED-454D-8922-7921E8BEC8B7}"/>
              </a:ext>
            </a:extLst>
          </p:cNvPr>
          <p:cNvSpPr txBox="1"/>
          <p:nvPr/>
        </p:nvSpPr>
        <p:spPr>
          <a:xfrm>
            <a:off x="5068105" y="1983273"/>
            <a:ext cx="6486071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/>
              <a:t>株式会社ジーンのゲームキャンプ</a:t>
            </a:r>
            <a:r>
              <a:rPr lang="en-US" altLang="ja-JP" dirty="0"/>
              <a:t>2024</a:t>
            </a:r>
            <a:r>
              <a:rPr lang="ja-JP" altLang="en-US" dirty="0"/>
              <a:t>に</a:t>
            </a:r>
            <a:endParaRPr lang="en-US" altLang="ja-JP" dirty="0"/>
          </a:p>
          <a:p>
            <a:r>
              <a:rPr lang="ja-JP" altLang="en-US" dirty="0"/>
              <a:t>参加させていただきました。</a:t>
            </a:r>
            <a:endParaRPr lang="en-US" altLang="ja-JP" dirty="0"/>
          </a:p>
          <a:p>
            <a:r>
              <a:rPr kumimoji="1" lang="ja-JP" altLang="en-US" dirty="0"/>
              <a:t>テーマは</a:t>
            </a:r>
            <a:r>
              <a:rPr kumimoji="1" lang="en-US" altLang="ja-JP" dirty="0"/>
              <a:t>2D</a:t>
            </a:r>
            <a:r>
              <a:rPr kumimoji="1" lang="ja-JP" altLang="en-US" dirty="0"/>
              <a:t>ベルトスクロールアクションで競技性があるもの</a:t>
            </a:r>
            <a:endParaRPr kumimoji="1" lang="en-US" altLang="ja-JP" dirty="0"/>
          </a:p>
          <a:p>
            <a:r>
              <a:rPr lang="ja-JP" altLang="en-US" dirty="0"/>
              <a:t>でした。</a:t>
            </a:r>
            <a:endParaRPr lang="en-US" altLang="ja-JP" dirty="0"/>
          </a:p>
          <a:p>
            <a:r>
              <a:rPr kumimoji="1" lang="ja-JP" altLang="en-US" dirty="0">
                <a:highlight>
                  <a:srgbClr val="FFFF00"/>
                </a:highlight>
              </a:rPr>
              <a:t>制作期間は</a:t>
            </a:r>
            <a:r>
              <a:rPr kumimoji="1" lang="en-US" altLang="ja-JP" dirty="0">
                <a:highlight>
                  <a:srgbClr val="FFFF00"/>
                </a:highlight>
              </a:rPr>
              <a:t>3</a:t>
            </a:r>
            <a:r>
              <a:rPr kumimoji="1" lang="ja-JP" altLang="en-US" dirty="0">
                <a:highlight>
                  <a:srgbClr val="FFFF00"/>
                </a:highlight>
              </a:rPr>
              <a:t>週間</a:t>
            </a:r>
            <a:r>
              <a:rPr kumimoji="1" lang="ja-JP" altLang="en-US" dirty="0"/>
              <a:t>、他のチームの半分の人数である</a:t>
            </a:r>
            <a:endParaRPr kumimoji="1" lang="en-US" altLang="ja-JP" dirty="0"/>
          </a:p>
          <a:p>
            <a:r>
              <a:rPr kumimoji="1" lang="ja-JP" altLang="en-US" dirty="0">
                <a:highlight>
                  <a:srgbClr val="FFFF00"/>
                </a:highlight>
              </a:rPr>
              <a:t>プログラマー</a:t>
            </a:r>
            <a:r>
              <a:rPr kumimoji="1" lang="en-US" altLang="ja-JP" dirty="0">
                <a:highlight>
                  <a:srgbClr val="FFFF00"/>
                </a:highlight>
              </a:rPr>
              <a:t>2</a:t>
            </a:r>
            <a:r>
              <a:rPr kumimoji="1" lang="ja-JP" altLang="en-US" dirty="0">
                <a:highlight>
                  <a:srgbClr val="FFFF00"/>
                </a:highlight>
              </a:rPr>
              <a:t>名、デザイナー</a:t>
            </a:r>
            <a:r>
              <a:rPr kumimoji="1" lang="en-US" altLang="ja-JP" dirty="0">
                <a:highlight>
                  <a:srgbClr val="FFFF00"/>
                </a:highlight>
              </a:rPr>
              <a:t>1</a:t>
            </a:r>
            <a:r>
              <a:rPr kumimoji="1" lang="ja-JP" altLang="en-US" dirty="0">
                <a:highlight>
                  <a:srgbClr val="FFFF00"/>
                </a:highlight>
              </a:rPr>
              <a:t>名</a:t>
            </a:r>
            <a:r>
              <a:rPr kumimoji="1" lang="ja-JP" altLang="en-US" dirty="0"/>
              <a:t>で</a:t>
            </a:r>
            <a:r>
              <a:rPr lang="ja-JP" altLang="en-US" dirty="0"/>
              <a:t>はありましたが、</a:t>
            </a:r>
            <a:endParaRPr lang="en-US" altLang="ja-JP" dirty="0"/>
          </a:p>
          <a:p>
            <a:r>
              <a:rPr lang="ja-JP" altLang="en-US" dirty="0"/>
              <a:t>遊べるゲームを制作することが出来ました。</a:t>
            </a:r>
            <a:endParaRPr kumimoji="1"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15C3BB68-A90C-4D63-855D-BC18B0D47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528" y="4593736"/>
            <a:ext cx="3671570" cy="206525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F9E56EA-9627-4E57-BB92-48724AC0FE4C}"/>
              </a:ext>
            </a:extLst>
          </p:cNvPr>
          <p:cNvSpPr txBox="1"/>
          <p:nvPr/>
        </p:nvSpPr>
        <p:spPr>
          <a:xfrm>
            <a:off x="739945" y="4593736"/>
            <a:ext cx="5500224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>
                <a:highlight>
                  <a:srgbClr val="FFFF00"/>
                </a:highlight>
              </a:rPr>
              <a:t>担当箇所</a:t>
            </a:r>
            <a:r>
              <a:rPr lang="ja-JP" altLang="en-US" dirty="0"/>
              <a:t>は背景、キャラのアニメーション、</a:t>
            </a:r>
            <a:endParaRPr lang="en-US" altLang="ja-JP" dirty="0"/>
          </a:p>
          <a:p>
            <a:r>
              <a:rPr lang="en-US" altLang="ja-JP" dirty="0"/>
              <a:t>UI</a:t>
            </a:r>
            <a:r>
              <a:rPr lang="ja-JP" altLang="en-US" dirty="0"/>
              <a:t>関連、敵とその生成処理、タイトル、リザルト、</a:t>
            </a:r>
            <a:endParaRPr lang="en-US" altLang="ja-JP" dirty="0"/>
          </a:p>
          <a:p>
            <a:r>
              <a:rPr lang="ja-JP" altLang="en-US" dirty="0"/>
              <a:t>レベルアップとそれによる強化です。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0592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BAC044-1C0C-46F0-B5A8-D41A7D65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</a:t>
            </a:r>
            <a:r>
              <a:rPr lang="ja-JP" altLang="en-US" dirty="0"/>
              <a:t>年次の制作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ABE1C92-F40F-4688-A3C1-6E6D29FAF1B3}"/>
              </a:ext>
            </a:extLst>
          </p:cNvPr>
          <p:cNvSpPr txBox="1"/>
          <p:nvPr/>
        </p:nvSpPr>
        <p:spPr>
          <a:xfrm>
            <a:off x="5068105" y="797073"/>
            <a:ext cx="357020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テトリス</a:t>
            </a:r>
            <a:r>
              <a:rPr lang="en-US" altLang="ja-JP" sz="2400" dirty="0"/>
              <a:t>×</a:t>
            </a:r>
            <a:r>
              <a:rPr lang="ja-JP" altLang="en-US" sz="2400" dirty="0"/>
              <a:t>ブロック崩し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7052CCF-1F91-4014-9EA3-31FFBFAE40B6}"/>
              </a:ext>
            </a:extLst>
          </p:cNvPr>
          <p:cNvSpPr txBox="1"/>
          <p:nvPr/>
        </p:nvSpPr>
        <p:spPr>
          <a:xfrm>
            <a:off x="739945" y="1506022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</a:t>
            </a:r>
            <a:r>
              <a:rPr lang="ja-JP" altLang="en-US" dirty="0"/>
              <a:t>体目の敵（弾を発射）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5E0F54-39A3-49F8-B5BC-5F3489C38C03}"/>
              </a:ext>
            </a:extLst>
          </p:cNvPr>
          <p:cNvSpPr txBox="1"/>
          <p:nvPr/>
        </p:nvSpPr>
        <p:spPr>
          <a:xfrm>
            <a:off x="5068105" y="1983273"/>
            <a:ext cx="5493812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highlight>
                  <a:srgbClr val="FFFF00"/>
                </a:highlight>
              </a:rPr>
              <a:t>初めてのゲーム制作作品</a:t>
            </a:r>
            <a:r>
              <a:rPr kumimoji="1" lang="ja-JP" altLang="en-US" dirty="0"/>
              <a:t>として、</a:t>
            </a:r>
            <a:r>
              <a:rPr kumimoji="1" lang="en-US" altLang="ja-JP" dirty="0">
                <a:highlight>
                  <a:srgbClr val="FFFF00"/>
                </a:highlight>
              </a:rPr>
              <a:t>3</a:t>
            </a:r>
            <a:r>
              <a:rPr kumimoji="1" lang="ja-JP" altLang="en-US" dirty="0">
                <a:highlight>
                  <a:srgbClr val="FFFF00"/>
                </a:highlight>
              </a:rPr>
              <a:t>か月で制作</a:t>
            </a:r>
            <a:r>
              <a:rPr kumimoji="1" lang="ja-JP" altLang="en-US" dirty="0"/>
              <a:t>。</a:t>
            </a:r>
            <a:endParaRPr kumimoji="1" lang="en-US" altLang="ja-JP" dirty="0"/>
          </a:p>
          <a:p>
            <a:r>
              <a:rPr kumimoji="1" lang="ja-JP" altLang="en-US" dirty="0"/>
              <a:t>テトリス</a:t>
            </a:r>
            <a:r>
              <a:rPr kumimoji="1" lang="en-US" altLang="ja-JP" dirty="0"/>
              <a:t>×</a:t>
            </a:r>
            <a:r>
              <a:rPr kumimoji="1" lang="ja-JP" altLang="en-US" dirty="0"/>
              <a:t>ブロック崩しを</a:t>
            </a:r>
            <a:r>
              <a:rPr lang="ja-JP" altLang="en-US" dirty="0"/>
              <a:t>テーマに設定し、</a:t>
            </a:r>
            <a:endParaRPr lang="en-US" altLang="ja-JP" dirty="0"/>
          </a:p>
          <a:p>
            <a:r>
              <a:rPr lang="ja-JP" altLang="en-US" dirty="0"/>
              <a:t>敵が撃ってくる弾がブロックを消してしまう</a:t>
            </a:r>
            <a:endParaRPr lang="en-US" altLang="ja-JP" dirty="0"/>
          </a:p>
          <a:p>
            <a:r>
              <a:rPr lang="ja-JP" altLang="en-US" dirty="0"/>
              <a:t>ゲームを</a:t>
            </a:r>
            <a:r>
              <a:rPr kumimoji="1" lang="en-US" altLang="ja-JP" dirty="0"/>
              <a:t>Unity</a:t>
            </a:r>
            <a:r>
              <a:rPr kumimoji="1" lang="ja-JP" altLang="en-US" dirty="0"/>
              <a:t>を使用して制作しました。</a:t>
            </a:r>
            <a:endParaRPr kumimoji="1" lang="en-US" altLang="ja-JP" dirty="0"/>
          </a:p>
          <a:p>
            <a:r>
              <a:rPr lang="ja-JP" altLang="en-US" dirty="0"/>
              <a:t>知識が足りず完璧な実装とはいきませんでしたが、</a:t>
            </a:r>
            <a:endParaRPr lang="en-US" altLang="ja-JP" dirty="0"/>
          </a:p>
          <a:p>
            <a:r>
              <a:rPr kumimoji="1" lang="ja-JP" altLang="en-US" dirty="0">
                <a:highlight>
                  <a:srgbClr val="FFFF00"/>
                </a:highlight>
              </a:rPr>
              <a:t>学内の試遊会</a:t>
            </a:r>
            <a:r>
              <a:rPr kumimoji="1" lang="ja-JP" altLang="en-US" dirty="0"/>
              <a:t>で</a:t>
            </a:r>
            <a:r>
              <a:rPr kumimoji="1" lang="ja-JP" altLang="en-US" dirty="0">
                <a:highlight>
                  <a:srgbClr val="FFFF00"/>
                </a:highlight>
              </a:rPr>
              <a:t>優秀賞（銀賞）</a:t>
            </a:r>
            <a:r>
              <a:rPr kumimoji="1" lang="ja-JP" altLang="en-US" dirty="0"/>
              <a:t>を獲得しました。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44F40A-B61A-4D3D-BE2D-3C0D76599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5" y="1983273"/>
            <a:ext cx="3671570" cy="206525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DF34B90-24B1-4A50-9D73-D067EEFA9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5" y="4593736"/>
            <a:ext cx="3671570" cy="206525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55FAD3A-9112-4058-A8A4-B51B2D05D64D}"/>
              </a:ext>
            </a:extLst>
          </p:cNvPr>
          <p:cNvSpPr txBox="1"/>
          <p:nvPr/>
        </p:nvSpPr>
        <p:spPr>
          <a:xfrm>
            <a:off x="739945" y="4136467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r>
              <a:rPr lang="ja-JP" altLang="en-US" dirty="0"/>
              <a:t>体目の敵（下部に灰のブロックを追加）</a:t>
            </a:r>
            <a:endParaRPr kumimoji="1" lang="ja-JP" altLang="en-US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A7C7F834-D80B-412E-9C23-04B2151E5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528" y="4593736"/>
            <a:ext cx="3671570" cy="2065259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3F592C6-DD6F-4FAC-86A7-8E47D1AE101C}"/>
              </a:ext>
            </a:extLst>
          </p:cNvPr>
          <p:cNvSpPr txBox="1"/>
          <p:nvPr/>
        </p:nvSpPr>
        <p:spPr>
          <a:xfrm>
            <a:off x="6853209" y="4136467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r>
              <a:rPr lang="ja-JP" altLang="en-US" dirty="0"/>
              <a:t>体目の敵（着弾後に分裂する弾を発射）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7444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TM03457444[[fn=基礎]]</Template>
  <TotalTime>1434</TotalTime>
  <Words>673</Words>
  <Application>Microsoft Office PowerPoint</Application>
  <PresentationFormat>ワイド画面</PresentationFormat>
  <Paragraphs>97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游ゴシック</vt:lpstr>
      <vt:lpstr>游ゴシック Light</vt:lpstr>
      <vt:lpstr>Arial</vt:lpstr>
      <vt:lpstr>Arial Black</vt:lpstr>
      <vt:lpstr>Office テーマ</vt:lpstr>
      <vt:lpstr>穴吹ビジネス専門学校 吉原　侑司</vt:lpstr>
      <vt:lpstr>2年次の制作</vt:lpstr>
      <vt:lpstr>2年次の制作</vt:lpstr>
      <vt:lpstr>2年次の制作</vt:lpstr>
      <vt:lpstr>1年次の制作</vt:lpstr>
      <vt:lpstr>1年次の制作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yuji</dc:creator>
  <cp:lastModifiedBy>yuji</cp:lastModifiedBy>
  <cp:revision>72</cp:revision>
  <dcterms:created xsi:type="dcterms:W3CDTF">2025-03-10T08:46:07Z</dcterms:created>
  <dcterms:modified xsi:type="dcterms:W3CDTF">2025-03-13T10:15:17Z</dcterms:modified>
</cp:coreProperties>
</file>